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698" r:id="rId2"/>
  </p:sldMasterIdLst>
  <p:notesMasterIdLst>
    <p:notesMasterId r:id="rId13"/>
  </p:notesMasterIdLst>
  <p:sldIdLst>
    <p:sldId id="256" r:id="rId3"/>
    <p:sldId id="257" r:id="rId4"/>
    <p:sldId id="258" r:id="rId5"/>
    <p:sldId id="262" r:id="rId6"/>
    <p:sldId id="259" r:id="rId7"/>
    <p:sldId id="263" r:id="rId8"/>
    <p:sldId id="260" r:id="rId9"/>
    <p:sldId id="264" r:id="rId10"/>
    <p:sldId id="261" r:id="rId11"/>
    <p:sldId id="265" r:id="rId1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16" autoAdjust="0"/>
    <p:restoredTop sz="90929"/>
  </p:normalViewPr>
  <p:slideViewPr>
    <p:cSldViewPr>
      <p:cViewPr varScale="1">
        <p:scale>
          <a:sx n="78" d="100"/>
          <a:sy n="78" d="100"/>
        </p:scale>
        <p:origin x="248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67D70A18-2E4D-468A-A8C5-3E9CBB7E00A4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B2A1CB73-32E2-4AD3-86EA-362D8ACD81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3317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7"/>
                <a:ext cx="5758" cy="488"/>
                <a:chOff x="0" y="557"/>
                <a:chExt cx="5758" cy="488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7"/>
                  <a:ext cx="306" cy="428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7"/>
                  <a:ext cx="348" cy="488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3738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651543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548277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02867030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2074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6"/>
                  <a:ext cx="306" cy="429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6"/>
                  <a:ext cx="348" cy="489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1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4" r:id="rId1"/>
    <p:sldLayoutId id="2147483723" r:id="rId2"/>
    <p:sldLayoutId id="2147483725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6" r:id="rId1"/>
    <p:sldLayoutId id="2147483727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我所有苦況，要告訴耶穌，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must tell Jesus all of my trials;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我不能獨自擔此憂鬱；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cannot bear these burdens alone;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我在患難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中，惟主能安撫，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In my distress He kindly will help me;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擦去我眼淚將我體恤。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He ever loves and cares for His own.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H554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要告訴耶穌</a:t>
            </a:r>
            <a:r>
              <a:rPr lang="zh-CN" altLang="en-US" sz="2800" b="1" dirty="0">
                <a:latin typeface="新細明體" pitchFamily="18" charset="-120"/>
                <a:ea typeface="新細明體" pitchFamily="18" charset="-120"/>
              </a:rPr>
              <a:t> </a:t>
            </a:r>
            <a:br>
              <a:rPr lang="zh-CN" altLang="en-US" sz="2400" b="1" dirty="0">
                <a:latin typeface="新細明體" pitchFamily="18" charset="-12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I MUST TELL JESUS </a:t>
            </a:r>
            <a:r>
              <a:rPr lang="en-US" altLang="zh-CN" sz="2400" dirty="0">
                <a:effectLst/>
                <a:latin typeface="Arial Narrow" pitchFamily="34" charset="0"/>
                <a:ea typeface="標楷體" pitchFamily="65" charset="-120"/>
                <a:cs typeface="Arial" charset="0"/>
              </a:rPr>
              <a:t>(1/5)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H554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要告訴耶穌！全告訴耶穌！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must tell Jesus! I must tell Jesus!</a:t>
            </a:r>
            <a:endParaRPr lang="zh-CN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將我的心事向主傾吐；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cannot bear my burdens alone;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要告訴耶穌！全告訴耶穌！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must tell Jesus!</a:t>
            </a:r>
            <a:r>
              <a:rPr lang="zh-CN" altLang="en-US" sz="2800" dirty="0">
                <a:ea typeface="標楷體" pitchFamily="65" charset="-120"/>
              </a:rPr>
              <a:t> </a:t>
            </a:r>
            <a:r>
              <a:rPr lang="en-US" altLang="zh-CN" sz="2800" dirty="0">
                <a:ea typeface="標楷體" pitchFamily="65" charset="-120"/>
              </a:rPr>
              <a:t>I must tell Jesus!</a:t>
            </a:r>
            <a:endParaRPr lang="zh-CN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惟主能安撫，惟有我主。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Jesus can help me, Jesus alone.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H554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1/5,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要告訴耶穌！全告訴耶穌！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must tell Jesus! I must tell Jesus!</a:t>
            </a:r>
            <a:endParaRPr lang="zh-CN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將我的心事向主傾吐；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cannot bear my burdens alone;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要告訴耶穌！全告訴耶穌！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must tell Jesus!</a:t>
            </a:r>
            <a:r>
              <a:rPr lang="zh-CN" altLang="en-US" sz="2800" dirty="0">
                <a:ea typeface="標楷體" pitchFamily="65" charset="-120"/>
              </a:rPr>
              <a:t> </a:t>
            </a:r>
            <a:r>
              <a:rPr lang="en-US" altLang="zh-CN" sz="2800" dirty="0">
                <a:ea typeface="標楷體" pitchFamily="65" charset="-120"/>
              </a:rPr>
              <a:t>I must tell Jesus!</a:t>
            </a:r>
            <a:endParaRPr lang="zh-CN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惟主能安撫，惟有我主。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Jesus can help me, Jesus alone.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H554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我所有困難，要告訴耶穌，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must tell Jesus all of my troubles;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我不能獨自對付遭遇；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He is a kind, compassionate friend;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我一切事務，惟主能擔負，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If I but ask Him, He will deliver,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使我得安息，慰我情緒。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And in my griefs with me He will blend.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H554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要告訴耶穌！全告訴耶穌！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must tell Jesus! I must tell Jesus!</a:t>
            </a:r>
            <a:endParaRPr lang="zh-CN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將我的心事向主傾吐；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cannot bear my burdens alone;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要告訴耶穌！全告訴耶穌！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must tell Jesus!</a:t>
            </a:r>
            <a:r>
              <a:rPr lang="zh-CN" altLang="en-US" sz="2800" dirty="0">
                <a:ea typeface="標楷體" pitchFamily="65" charset="-120"/>
              </a:rPr>
              <a:t> </a:t>
            </a:r>
            <a:r>
              <a:rPr lang="en-US" altLang="zh-CN" sz="2800" dirty="0">
                <a:ea typeface="標楷體" pitchFamily="65" charset="-120"/>
              </a:rPr>
              <a:t>I must tell Jesus!</a:t>
            </a:r>
            <a:endParaRPr lang="zh-CN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惟主能安撫，惟有我主。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Jesus can help me, Jesus alone.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H554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所有缺乏，要告訴耶穌，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must tell Jesus my lack of supply,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我不能獨自卸去憂慮；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For I cannot rid myself of care.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我所有需要，惟主能滿足，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Jesus alone can fully satisfy,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使我享豐富 </a:t>
            </a:r>
            <a:r>
              <a:rPr lang="zh-CN" altLang="en-US" dirty="0">
                <a:ea typeface="宋体" pitchFamily="2" charset="-122"/>
              </a:rPr>
              <a:t>，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綽綽有餘。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He gives me riches beyond compare.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H554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要告訴耶穌！全告訴耶穌！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must tell Jesus! I must tell Jesus!</a:t>
            </a:r>
            <a:endParaRPr lang="zh-CN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將我的心事向主傾吐；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cannot bear my burdens alone;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要告訴耶穌！全告訴耶穌！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must tell Jesus!</a:t>
            </a:r>
            <a:r>
              <a:rPr lang="zh-CN" altLang="en-US" sz="2800" dirty="0">
                <a:ea typeface="標楷體" pitchFamily="65" charset="-120"/>
              </a:rPr>
              <a:t> </a:t>
            </a:r>
            <a:r>
              <a:rPr lang="en-US" altLang="zh-CN" sz="2800" dirty="0">
                <a:ea typeface="標楷體" pitchFamily="65" charset="-120"/>
              </a:rPr>
              <a:t>I must tell Jesus!</a:t>
            </a:r>
            <a:endParaRPr lang="zh-CN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惟主能安撫，惟有我主。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Jesus can help me, Jesus alone.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H554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我所有軟弱，要告訴耶穌，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Tempted and tried I need a great Savior,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我不能獨自勝過私慾；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One who can help my burdens to bear;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我所有捆綁，惟主能幫助，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must tell Jesus, I must tell Jesus;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使我得釋放，脫離罪律。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He all my cares and sorrows will share.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H554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要告訴耶穌！全告訴耶穌！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must tell Jesus! I must tell Jesus!</a:t>
            </a:r>
            <a:endParaRPr lang="zh-CN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將我的心事向主傾吐；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cannot bear my burdens alone;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要告訴耶穌！全告訴耶穌！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must tell Jesus!</a:t>
            </a:r>
            <a:r>
              <a:rPr lang="zh-CN" altLang="en-US" sz="2800" dirty="0">
                <a:ea typeface="標楷體" pitchFamily="65" charset="-120"/>
              </a:rPr>
              <a:t> </a:t>
            </a:r>
            <a:r>
              <a:rPr lang="en-US" altLang="zh-CN" sz="2800" dirty="0">
                <a:ea typeface="標楷體" pitchFamily="65" charset="-120"/>
              </a:rPr>
              <a:t>I must tell Jesus!</a:t>
            </a:r>
            <a:endParaRPr lang="zh-CN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惟主能安撫，惟有我主。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Jesus can help me, Jesus alone.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H554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我所有試探，要告耶穌，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 how the world to evil allures me!</a:t>
            </a:r>
            <a:endParaRPr lang="zh-CN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我不能獨自抵擋鬼魔；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 how my heart is tempted to sin!</a:t>
            </a:r>
            <a:endParaRPr lang="zh-CN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主所受試探，與我無所殊，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 must tell Jesus; He will enable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惟主能救我脫離兇惡。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Over the world the </a:t>
            </a:r>
            <a:r>
              <a:rPr lang="en-US" altLang="zh-CN" sz="2800" dirty="0" err="1">
                <a:ea typeface="標楷體" pitchFamily="65" charset="-120"/>
              </a:rPr>
              <a:t>vict’ry</a:t>
            </a:r>
            <a:r>
              <a:rPr lang="en-US" altLang="zh-CN" sz="2800" dirty="0">
                <a:ea typeface="標楷體" pitchFamily="65" charset="-120"/>
              </a:rPr>
              <a:t> to win.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4233</TotalTime>
  <Words>846</Words>
  <Application>Microsoft Office PowerPoint</Application>
  <PresentationFormat>On-screen Show (16:9)</PresentationFormat>
  <Paragraphs>90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H554  要告訴耶穌  I MUST TELL JESUS (1/5)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H554 要告訴耶穌 I MUST TELL JESUS</dc:title>
  <dc:subject>Hymnary 聖徒詩歌</dc:subject>
  <dc:creator>Elisha A. Hoffman</dc:creator>
  <cp:lastModifiedBy>Timothy Liang</cp:lastModifiedBy>
  <cp:revision>30</cp:revision>
  <dcterms:created xsi:type="dcterms:W3CDTF">2001-07-13T18:25:28Z</dcterms:created>
  <dcterms:modified xsi:type="dcterms:W3CDTF">2017-08-06T13:33:55Z</dcterms:modified>
</cp:coreProperties>
</file>